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33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6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13" Type="http://schemas.openxmlformats.org/officeDocument/2006/relationships/image" Target="../media/image31.png"  /><Relationship Id="rId14" Type="http://schemas.openxmlformats.org/officeDocument/2006/relationships/image" Target="../media/image32.png"  /><Relationship Id="rId2" Type="http://schemas.openxmlformats.org/officeDocument/2006/relationships/image" Target="../media/image22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12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12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33.png"  /><Relationship Id="rId5" Type="http://schemas.openxmlformats.org/officeDocument/2006/relationships/image" Target="../media/image45.png"  /><Relationship Id="rId6" Type="http://schemas.openxmlformats.org/officeDocument/2006/relationships/image" Target="../media/image15.png"  /><Relationship Id="rId7" Type="http://schemas.openxmlformats.org/officeDocument/2006/relationships/image" Target="../media/image4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.png"  /><Relationship Id="rId11" Type="http://schemas.openxmlformats.org/officeDocument/2006/relationships/image" Target="../media/image51.png"  /><Relationship Id="rId12" Type="http://schemas.openxmlformats.org/officeDocument/2006/relationships/image" Target="../media/image52.png"  /><Relationship Id="rId13" Type="http://schemas.openxmlformats.org/officeDocument/2006/relationships/image" Target="../media/image53.png"  /><Relationship Id="rId14" Type="http://schemas.openxmlformats.org/officeDocument/2006/relationships/image" Target="../media/image54.png"  /><Relationship Id="rId15" Type="http://schemas.openxmlformats.org/officeDocument/2006/relationships/image" Target="../media/image55.png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33.png"  /><Relationship Id="rId5" Type="http://schemas.openxmlformats.org/officeDocument/2006/relationships/image" Target="../media/image45.png"  /><Relationship Id="rId6" Type="http://schemas.openxmlformats.org/officeDocument/2006/relationships/image" Target="../media/image15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33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video" Target="../media/unknown1.mp4"  /><Relationship Id="rId8" Type="http://schemas.microsoft.com/office/2007/relationships/media" Target="../media/unknown1.mp4"  /><Relationship Id="rId9" Type="http://schemas.openxmlformats.org/officeDocument/2006/relationships/image" Target="../media/image5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65.png"  /><Relationship Id="rId13" Type="http://schemas.openxmlformats.org/officeDocument/2006/relationships/image" Target="../media/image66.png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33.png"  /><Relationship Id="rId5" Type="http://schemas.openxmlformats.org/officeDocument/2006/relationships/image" Target="../media/image59.png"  /><Relationship Id="rId6" Type="http://schemas.openxmlformats.org/officeDocument/2006/relationships/image" Target="../media/image1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915400" y="3314700"/>
            <a:ext cx="64516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30400" y="3263900"/>
            <a:ext cx="39370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01900" y="5308600"/>
            <a:ext cx="108204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73300" y="2959100"/>
            <a:ext cx="19837400" cy="234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20900" y="11277600"/>
            <a:ext cx="84201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02819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0200" y="1511300"/>
            <a:ext cx="1752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1320800"/>
            <a:ext cx="1244600" cy="118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72400" y="4673600"/>
            <a:ext cx="88265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7300" y="1409700"/>
            <a:ext cx="10287000" cy="1168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1447800"/>
            <a:ext cx="12065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41700" y="1460500"/>
            <a:ext cx="8115300" cy="111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41700" y="2667000"/>
            <a:ext cx="81153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5156200"/>
            <a:ext cx="102870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5207000"/>
            <a:ext cx="12065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41700" y="5219700"/>
            <a:ext cx="8115300" cy="111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41700" y="6477000"/>
            <a:ext cx="81153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8915400"/>
            <a:ext cx="10287000" cy="116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9400" y="8953500"/>
            <a:ext cx="1206500" cy="977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41700" y="8966200"/>
            <a:ext cx="81153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71400" y="2336800"/>
            <a:ext cx="102870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63500" y="2374900"/>
            <a:ext cx="1206500" cy="977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655800" y="2387600"/>
            <a:ext cx="79375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71400" y="6083300"/>
            <a:ext cx="102870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90500" y="6146800"/>
            <a:ext cx="965200" cy="977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655800" y="6159500"/>
            <a:ext cx="8115300" cy="111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71400" y="9842500"/>
            <a:ext cx="102870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63500" y="9880600"/>
            <a:ext cx="1206500" cy="977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655800" y="9893300"/>
            <a:ext cx="8102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41500" y="1422400"/>
            <a:ext cx="1206500" cy="977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0" y="3213100"/>
            <a:ext cx="94107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73500" y="3517900"/>
            <a:ext cx="81153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0" y="6540500"/>
            <a:ext cx="9410700" cy="314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73500" y="6845300"/>
            <a:ext cx="81153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9944100"/>
            <a:ext cx="9410700" cy="289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73500" y="10236200"/>
            <a:ext cx="81153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73500" y="4152900"/>
            <a:ext cx="8661400" cy="180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73500" y="7543800"/>
            <a:ext cx="8661400" cy="134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873500" y="10934700"/>
            <a:ext cx="8661400" cy="90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804900" y="3771900"/>
            <a:ext cx="8547100" cy="814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28800" y="1320800"/>
            <a:ext cx="1219200" cy="118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49700" y="5562600"/>
            <a:ext cx="15862300" cy="778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60900" y="5715000"/>
            <a:ext cx="14427200" cy="749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1400" y="3073400"/>
            <a:ext cx="106172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81400" y="3924300"/>
            <a:ext cx="182880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28800" y="1320800"/>
            <a:ext cx="1219200" cy="118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98600" y="2895600"/>
            <a:ext cx="7975600" cy="1052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81400" y="3073400"/>
            <a:ext cx="106172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1400" y="3924300"/>
            <a:ext cx="10236200" cy="448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52600" y="3035300"/>
            <a:ext cx="7467600" cy="1023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02819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0200" y="1511300"/>
            <a:ext cx="1752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" y="1320800"/>
            <a:ext cx="1219200" cy="118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81400" y="3467100"/>
            <a:ext cx="18364200" cy="948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02819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0200" y="1511300"/>
            <a:ext cx="1752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" y="1320800"/>
            <a:ext cx="1219200" cy="118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0" y="5943600"/>
            <a:ext cx="8128000" cy="431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0" y="5943600"/>
            <a:ext cx="8128000" cy="431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56000" y="5956300"/>
            <a:ext cx="8128000" cy="431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32200" y="4635500"/>
            <a:ext cx="863600" cy="53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0" y="4635500"/>
            <a:ext cx="2857500" cy="53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939000" y="4635500"/>
            <a:ext cx="774700" cy="53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57400" y="5334000"/>
            <a:ext cx="4013200" cy="44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01300" y="5334000"/>
            <a:ext cx="3124200" cy="44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656300" y="5334000"/>
            <a:ext cx="3340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0500" y="1346200"/>
            <a:ext cx="20281900" cy="128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0200" y="1511300"/>
            <a:ext cx="17526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28800" y="1320800"/>
            <a:ext cx="1231900" cy="118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id="8" name="시연.mp4">
            <a:hlinkClick r:id="" action="ppaction://media"/>
          </p:cNvPr>
          <p:cNvPicPr>
            <a:picLocks noRot="1"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 rotWithShape="1">
          <a:blip r:embed="rId9"/>
          <a:stretch>
            <a:fillRect/>
          </a:stretch>
        </p:blipFill>
        <p:spPr>
          <a:xfrm>
            <a:off x="3574884" y="3200400"/>
            <a:ext cx="18980316" cy="918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26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1346200"/>
            <a:ext cx="20281900" cy="128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0200" y="1511300"/>
            <a:ext cx="17526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1346200"/>
            <a:ext cx="210185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28800" y="1320800"/>
            <a:ext cx="1231900" cy="1181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1435100"/>
            <a:ext cx="81153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56000" y="3860800"/>
            <a:ext cx="66675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71900" y="5080000"/>
            <a:ext cx="6667500" cy="177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56100" y="6858000"/>
            <a:ext cx="54864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74500" y="5080000"/>
            <a:ext cx="9525000" cy="177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68400" y="7569200"/>
            <a:ext cx="4902200" cy="406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56000" y="4889500"/>
            <a:ext cx="6870700" cy="745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06200" y="4813300"/>
            <a:ext cx="9893300" cy="745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USER</cp:lastModifiedBy>
  <dcterms:modified xsi:type="dcterms:W3CDTF">2025-10-19T17:56:14.409</dcterms:modified>
  <cp:revision>3</cp:revision>
  <cp:version>1000.0000.01</cp:version>
</cp:coreProperties>
</file>